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5"/>
  </p:notesMasterIdLst>
  <p:handoutMasterIdLst>
    <p:handoutMasterId r:id="rId46"/>
  </p:handoutMasterIdLst>
  <p:sldIdLst>
    <p:sldId id="258" r:id="rId2"/>
    <p:sldId id="260" r:id="rId3"/>
    <p:sldId id="261" r:id="rId4"/>
    <p:sldId id="270" r:id="rId5"/>
    <p:sldId id="264" r:id="rId6"/>
    <p:sldId id="265" r:id="rId7"/>
    <p:sldId id="266" r:id="rId8"/>
    <p:sldId id="274" r:id="rId9"/>
    <p:sldId id="273" r:id="rId10"/>
    <p:sldId id="283" r:id="rId11"/>
    <p:sldId id="284" r:id="rId12"/>
    <p:sldId id="285" r:id="rId13"/>
    <p:sldId id="286" r:id="rId14"/>
    <p:sldId id="288" r:id="rId15"/>
    <p:sldId id="303" r:id="rId16"/>
    <p:sldId id="305" r:id="rId17"/>
    <p:sldId id="307" r:id="rId18"/>
    <p:sldId id="308" r:id="rId19"/>
    <p:sldId id="304" r:id="rId20"/>
    <p:sldId id="287" r:id="rId21"/>
    <p:sldId id="289" r:id="rId22"/>
    <p:sldId id="293" r:id="rId23"/>
    <p:sldId id="272" r:id="rId24"/>
    <p:sldId id="309" r:id="rId25"/>
    <p:sldId id="275" r:id="rId26"/>
    <p:sldId id="277" r:id="rId27"/>
    <p:sldId id="278" r:id="rId28"/>
    <p:sldId id="271" r:id="rId29"/>
    <p:sldId id="276" r:id="rId30"/>
    <p:sldId id="279" r:id="rId31"/>
    <p:sldId id="280" r:id="rId32"/>
    <p:sldId id="281" r:id="rId33"/>
    <p:sldId id="282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6D9"/>
    <a:srgbClr val="1C618D"/>
    <a:srgbClr val="45D1E3"/>
    <a:srgbClr val="692D6B"/>
    <a:srgbClr val="417D36"/>
    <a:srgbClr val="006065"/>
    <a:srgbClr val="0097A9"/>
    <a:srgbClr val="008390"/>
    <a:srgbClr val="00ACC2"/>
    <a:srgbClr val="00B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0" autoAdjust="0"/>
    <p:restoredTop sz="89583" autoAdjust="0"/>
  </p:normalViewPr>
  <p:slideViewPr>
    <p:cSldViewPr>
      <p:cViewPr>
        <p:scale>
          <a:sx n="121" d="100"/>
          <a:sy n="121" d="100"/>
        </p:scale>
        <p:origin x="520" y="2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Anaheim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9/11/16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44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 smtClean="0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 smtClean="0">
                <a:solidFill>
                  <a:srgbClr val="A63231"/>
                </a:solidFill>
                <a:latin typeface="Arial Bold" pitchFamily="-72" charset="0"/>
              </a:rPr>
              <a:t> 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536A43"/>
                </a:solidFill>
              </a:rPr>
              <a:t>Kevin E ford</a:t>
            </a:r>
            <a:endParaRPr lang="en-US" sz="28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536A43"/>
                </a:solidFill>
              </a:rPr>
              <a:t>Mobile Practice Lead, </a:t>
            </a:r>
            <a:endParaRPr lang="en-US" sz="24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536A43"/>
                </a:solidFill>
              </a:rPr>
              <a:t>Magenic</a:t>
            </a:r>
            <a:endParaRPr lang="en-US" sz="2400" b="1" dirty="0">
              <a:solidFill>
                <a:srgbClr val="536A43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Android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2" animBg="1"/>
      <p:bldP spid="10" grpId="3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models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9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14992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List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passes in is view controller type registered for that </a:t>
            </a:r>
            <a:r>
              <a:rPr lang="en-US" smtClean="0"/>
              <a:t>view model being navigated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1" animBg="1"/>
      <p:bldP spid="12" grpId="2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4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class </a:t>
            </a:r>
            <a:r>
              <a:rPr lang="en-US" sz="1400" dirty="0" err="1"/>
              <a:t>CustomerListActivity</a:t>
            </a:r>
            <a:r>
              <a:rPr lang="en-US" sz="1400" dirty="0"/>
              <a:t> : </a:t>
            </a:r>
            <a:r>
              <a:rPr lang="en-US" sz="1400" dirty="0" err="1"/>
              <a:t>BaseActivity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</a:t>
            </a:r>
            <a:endParaRPr lang="en-US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073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1" animBg="1"/>
      <p:bldP spid="23" grpId="2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= value;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RaisePropertyChanges</a:t>
            </a:r>
            <a:r>
              <a:rPr lang="en-US" sz="1400" dirty="0" smtClean="0"/>
              <a:t>(() =&gt;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1640" y="4299942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506068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event 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3" grpId="3" animBg="1"/>
      <p:bldP spid="14" grpId="0" animBg="1"/>
      <p:bldP spid="14" grpId="1" animBg="1"/>
      <p:bldP spid="15" grpId="1" animBg="1"/>
      <p:bldP spid="15" grpId="2" animBg="1"/>
      <p:bldP spid="16" grpId="1" animBg="1"/>
      <p:bldP spid="16" grpId="2" animBg="1"/>
      <p:bldP spid="17" grpId="0" animBg="1"/>
      <p:bldP spid="17" grpId="1" animBg="1"/>
      <p:bldP spid="18" grpId="0" animBg="1"/>
      <p:bldP spid="19" grpId="0" animBg="1"/>
      <p:bldP spid="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0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/>
              <a:t>WithConversion</a:t>
            </a:r>
            <a:r>
              <a:rPr lang="en-US" sz="1400" dirty="0" smtClean="0"/>
              <a:t>(”</a:t>
            </a:r>
            <a:r>
              <a:rPr lang="en-US" sz="1400" dirty="0" err="1" smtClean="0"/>
              <a:t>TruncateText</a:t>
            </a:r>
            <a:r>
              <a:rPr lang="en-US" sz="1400" dirty="0" smtClean="0"/>
              <a:t>",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value").</a:t>
            </a:r>
            <a:r>
              <a:rPr lang="en-US" sz="1400" dirty="0" err="1"/>
              <a:t>TwoWay</a:t>
            </a:r>
            <a:r>
              <a:rPr lang="en-US" sz="1400" dirty="0" smtClean="0"/>
              <a:t>()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2" y="3530906"/>
            <a:ext cx="119924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19199" y="3530906"/>
            <a:ext cx="403247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5189713" y="255267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30628" y="3521946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5601142" y="254371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26302" y="3521946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6615119" y="226799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99058" y="3800109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410888" y="2603835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237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2" animBg="1"/>
      <p:bldP spid="20" grpId="0" animBg="1"/>
      <p:bldP spid="20" grpId="2" animBg="1"/>
      <p:bldP spid="21" grpId="1" animBg="1"/>
      <p:bldP spid="21" grpId="2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platform </a:t>
            </a:r>
            <a:r>
              <a:rPr lang="en-US" dirty="0" err="1" smtClean="0"/>
              <a:t>sepcific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</a:t>
            </a:r>
            <a:r>
              <a:rPr lang="en-US" dirty="0" err="1" smtClean="0"/>
              <a:t>differnet</a:t>
            </a:r>
            <a:r>
              <a:rPr lang="en-US" dirty="0" smtClean="0"/>
              <a:t>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</a:p>
        </p:txBody>
      </p:sp>
    </p:spTree>
    <p:extLst>
      <p:ext uri="{BB962C8B-B14F-4D97-AF65-F5344CB8AC3E}">
        <p14:creationId xmlns:p14="http://schemas.microsoft.com/office/powerpoint/2010/main" val="10927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51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052120"/>
              </p:ext>
            </p:extLst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5170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5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ResxLocalication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Anaheim 2016</Template>
  <TotalTime>7866</TotalTime>
  <Words>1985</Words>
  <Application>Microsoft Macintosh PowerPoint</Application>
  <PresentationFormat>On-screen Show (16:9)</PresentationFormat>
  <Paragraphs>406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Bold</vt:lpstr>
      <vt:lpstr>Calibri</vt:lpstr>
      <vt:lpstr>ＭＳ Ｐゴシック</vt:lpstr>
      <vt:lpstr>Times New Roman</vt:lpstr>
      <vt:lpstr>Visual Studio Live! Anaheim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 - Android</vt:lpstr>
      <vt:lpstr>MvxApplication</vt:lpstr>
      <vt:lpstr>Android Splash Screen</vt:lpstr>
      <vt:lpstr>Android App Setup</vt:lpstr>
      <vt:lpstr>Android Activity</vt:lpstr>
      <vt:lpstr>Application Lifecycle - UWP</vt:lpstr>
      <vt:lpstr>UWP Application</vt:lpstr>
      <vt:lpstr>UWP Setup file</vt:lpstr>
      <vt:lpstr>Customer List Page</vt:lpstr>
      <vt:lpstr>Application Lifecycle - iOS</vt:lpstr>
      <vt:lpstr>iOS App Setup</vt:lpstr>
      <vt:lpstr>Using Storyboards?</vt:lpstr>
      <vt:lpstr>iOS Setup file</vt:lpstr>
      <vt:lpstr>App Navigation</vt:lpstr>
      <vt:lpstr>Tying the View Model the View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Custom Value Converters</vt:lpstr>
      <vt:lpstr>Swiss Binding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228</cp:revision>
  <dcterms:created xsi:type="dcterms:W3CDTF">2012-12-07T00:48:42Z</dcterms:created>
  <dcterms:modified xsi:type="dcterms:W3CDTF">2016-09-12T20:48:14Z</dcterms:modified>
</cp:coreProperties>
</file>